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</p:sldMasterIdLst>
  <p:notesMasterIdLst>
    <p:notesMasterId r:id="rId18"/>
  </p:notesMasterIdLst>
  <p:sldIdLst>
    <p:sldId id="257" r:id="rId3"/>
    <p:sldId id="276" r:id="rId4"/>
    <p:sldId id="275" r:id="rId5"/>
    <p:sldId id="256" r:id="rId6"/>
    <p:sldId id="258" r:id="rId7"/>
    <p:sldId id="268" r:id="rId8"/>
    <p:sldId id="269" r:id="rId9"/>
    <p:sldId id="265" r:id="rId10"/>
    <p:sldId id="270" r:id="rId11"/>
    <p:sldId id="272" r:id="rId12"/>
    <p:sldId id="271" r:id="rId13"/>
    <p:sldId id="273" r:id="rId14"/>
    <p:sldId id="274" r:id="rId15"/>
    <p:sldId id="266" r:id="rId16"/>
    <p:sldId id="26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86D5B-7B3B-4C5E-BA6E-1B16B4BC6B55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3EDC2-A5B0-411C-8873-952F8B6E1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hướng</a:t>
            </a:r>
            <a:r>
              <a:rPr lang="en-US" baseline="0" smtClean="0"/>
              <a:t> dẫn HS cách trình bày nội dung đoạn văn vào vở. </a:t>
            </a:r>
          </a:p>
          <a:p>
            <a:r>
              <a:rPr lang="en-US" baseline="0" smtClean="0"/>
              <a:t>Đầu đoạn cần lùi 1 ô li to. Viết hoa đúng quy cách…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8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19" indent="0">
              <a:buNone/>
              <a:defRPr sz="1500"/>
            </a:lvl2pPr>
            <a:lvl3pPr marL="1216490" indent="0">
              <a:buNone/>
              <a:defRPr sz="1300"/>
            </a:lvl3pPr>
            <a:lvl4pPr marL="1824724" indent="0">
              <a:buNone/>
              <a:defRPr sz="1200"/>
            </a:lvl4pPr>
            <a:lvl5pPr marL="2432982" indent="0">
              <a:buNone/>
              <a:defRPr sz="1200"/>
            </a:lvl5pPr>
            <a:lvl6pPr marL="3041197" indent="0">
              <a:buNone/>
              <a:defRPr sz="1200"/>
            </a:lvl6pPr>
            <a:lvl7pPr marL="3649419" indent="0">
              <a:buNone/>
              <a:defRPr sz="1200"/>
            </a:lvl7pPr>
            <a:lvl8pPr marL="4257682" indent="0">
              <a:buNone/>
              <a:defRPr sz="1200"/>
            </a:lvl8pPr>
            <a:lvl9pPr marL="48659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9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4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4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19" indent="0">
              <a:buNone/>
              <a:defRPr sz="3700"/>
            </a:lvl2pPr>
            <a:lvl3pPr marL="1216490" indent="0">
              <a:buNone/>
              <a:defRPr sz="3200"/>
            </a:lvl3pPr>
            <a:lvl4pPr marL="1824724" indent="0">
              <a:buNone/>
              <a:defRPr sz="2700"/>
            </a:lvl4pPr>
            <a:lvl5pPr marL="2432982" indent="0">
              <a:buNone/>
              <a:defRPr sz="2700"/>
            </a:lvl5pPr>
            <a:lvl6pPr marL="3041197" indent="0">
              <a:buNone/>
              <a:defRPr sz="2700"/>
            </a:lvl6pPr>
            <a:lvl7pPr marL="3649419" indent="0">
              <a:buNone/>
              <a:defRPr sz="2700"/>
            </a:lvl7pPr>
            <a:lvl8pPr marL="4257682" indent="0">
              <a:buNone/>
              <a:defRPr sz="2700"/>
            </a:lvl8pPr>
            <a:lvl9pPr marL="48659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4" y="536738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19" indent="0">
              <a:buNone/>
              <a:defRPr sz="1500"/>
            </a:lvl2pPr>
            <a:lvl3pPr marL="1216490" indent="0">
              <a:buNone/>
              <a:defRPr sz="1300"/>
            </a:lvl3pPr>
            <a:lvl4pPr marL="1824724" indent="0">
              <a:buNone/>
              <a:defRPr sz="1200"/>
            </a:lvl4pPr>
            <a:lvl5pPr marL="2432982" indent="0">
              <a:buNone/>
              <a:defRPr sz="1200"/>
            </a:lvl5pPr>
            <a:lvl6pPr marL="3041197" indent="0">
              <a:buNone/>
              <a:defRPr sz="1200"/>
            </a:lvl6pPr>
            <a:lvl7pPr marL="3649419" indent="0">
              <a:buNone/>
              <a:defRPr sz="1200"/>
            </a:lvl7pPr>
            <a:lvl8pPr marL="4257682" indent="0">
              <a:buNone/>
              <a:defRPr sz="1200"/>
            </a:lvl8pPr>
            <a:lvl9pPr marL="48659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30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2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41" y="274656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7465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15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20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4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3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4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9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96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17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0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3" y="1535129"/>
            <a:ext cx="538691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19" indent="0">
              <a:buNone/>
              <a:defRPr sz="2700" b="1"/>
            </a:lvl2pPr>
            <a:lvl3pPr marL="1216490" indent="0">
              <a:buNone/>
              <a:defRPr sz="2400" b="1"/>
            </a:lvl3pPr>
            <a:lvl4pPr marL="1824724" indent="0">
              <a:buNone/>
              <a:defRPr sz="2100" b="1"/>
            </a:lvl4pPr>
            <a:lvl5pPr marL="2432982" indent="0">
              <a:buNone/>
              <a:defRPr sz="2100" b="1"/>
            </a:lvl5pPr>
            <a:lvl6pPr marL="3041197" indent="0">
              <a:buNone/>
              <a:defRPr sz="2100" b="1"/>
            </a:lvl6pPr>
            <a:lvl7pPr marL="3649419" indent="0">
              <a:buNone/>
              <a:defRPr sz="2100" b="1"/>
            </a:lvl7pPr>
            <a:lvl8pPr marL="4257682" indent="0">
              <a:buNone/>
              <a:defRPr sz="2100" b="1"/>
            </a:lvl8pPr>
            <a:lvl9pPr marL="48659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43" y="2174875"/>
            <a:ext cx="5386919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29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19" indent="0">
              <a:buNone/>
              <a:defRPr sz="2700" b="1"/>
            </a:lvl2pPr>
            <a:lvl3pPr marL="1216490" indent="0">
              <a:buNone/>
              <a:defRPr sz="2400" b="1"/>
            </a:lvl3pPr>
            <a:lvl4pPr marL="1824724" indent="0">
              <a:buNone/>
              <a:defRPr sz="2100" b="1"/>
            </a:lvl4pPr>
            <a:lvl5pPr marL="2432982" indent="0">
              <a:buNone/>
              <a:defRPr sz="2100" b="1"/>
            </a:lvl5pPr>
            <a:lvl6pPr marL="3041197" indent="0">
              <a:buNone/>
              <a:defRPr sz="2100" b="1"/>
            </a:lvl6pPr>
            <a:lvl7pPr marL="3649419" indent="0">
              <a:buNone/>
              <a:defRPr sz="2100" b="1"/>
            </a:lvl7pPr>
            <a:lvl8pPr marL="4257682" indent="0">
              <a:buNone/>
              <a:defRPr sz="2100" b="1"/>
            </a:lvl8pPr>
            <a:lvl9pPr marL="48659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3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1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657" tIns="60825" rIns="121657" bIns="608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121657" tIns="60825" rIns="121657" bIns="608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121657" tIns="60825" rIns="121657" bIns="6082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5D9B0-EED8-4E68-BD96-F9237B3F7672}" type="datetimeFigureOut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121657" tIns="60825" rIns="121657" bIns="6082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121657" tIns="60825" rIns="121657" bIns="6082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D3C2-B1B4-4605-A8F7-A8FA37329FB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91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ctr" defTabSz="12164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163" indent="-456163" algn="l" defTabSz="12164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409" indent="-380156" algn="l" defTabSz="12164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601" indent="-304108" algn="l" defTabSz="1216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836" indent="-304108" algn="l" defTabSz="12164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090" indent="-304108" algn="l" defTabSz="12164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307" indent="-304108" algn="l" defTabSz="12164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561" indent="-304108" algn="l" defTabSz="12164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99" indent="-304108" algn="l" defTabSz="12164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033" indent="-304108" algn="l" defTabSz="12164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19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90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24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82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97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419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82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925" algn="l" defTabSz="1216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2640" y="3"/>
            <a:ext cx="10948373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21164" y="178457"/>
            <a:ext cx="10490397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2" tIns="45710" rIns="91362" bIns="45710"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sáu</a:t>
            </a:r>
            <a:r>
              <a:rPr kumimoji="0" lang="en-US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vi-VN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US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vi-VN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vi-VN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– 9- </a:t>
            </a: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00144" y="1048497"/>
            <a:ext cx="3058744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2" tIns="45710" rIns="91362" bIns="45710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3700" b="1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Đạo</a:t>
            </a:r>
            <a:r>
              <a:rPr lang="en-US" altLang="en-US" sz="3700" b="1" dirty="0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700" b="1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đức</a:t>
            </a:r>
            <a:r>
              <a:rPr kumimoji="0" lang="el-GR" alt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64538" y="1796480"/>
            <a:ext cx="4329956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2" tIns="45710" rIns="91362" bIns="45710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3700" b="1" noProof="0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Em</a:t>
            </a:r>
            <a:r>
              <a:rPr lang="en-US" altLang="en-US" sz="3700" b="1" noProof="0" dirty="0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700" b="1" noProof="0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yêu</a:t>
            </a:r>
            <a:r>
              <a:rPr lang="en-US" altLang="en-US" sz="3700" b="1" noProof="0" dirty="0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700" b="1" noProof="0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quê</a:t>
            </a:r>
            <a:r>
              <a:rPr lang="en-US" altLang="en-US" sz="3700" b="1" noProof="0" dirty="0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700" b="1" noProof="0" dirty="0" err="1" smtClean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hương</a:t>
            </a:r>
            <a:endParaRPr kumimoji="0" lang="en-US" alt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1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523</Words>
  <Application>Microsoft Office PowerPoint</Application>
  <PresentationFormat>Widescreen</PresentationFormat>
  <Paragraphs>87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HP001 4 hàng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27</cp:revision>
  <dcterms:created xsi:type="dcterms:W3CDTF">2021-06-11T02:39:36Z</dcterms:created>
  <dcterms:modified xsi:type="dcterms:W3CDTF">2021-09-24T11:29:26Z</dcterms:modified>
</cp:coreProperties>
</file>